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417" autoAdjust="0"/>
  </p:normalViewPr>
  <p:slideViewPr>
    <p:cSldViewPr>
      <p:cViewPr varScale="1">
        <p:scale>
          <a:sx n="104" d="100"/>
          <a:sy n="104" d="100"/>
        </p:scale>
        <p:origin x="-2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14.09.2021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57818" y="107154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МБОУ «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Старокиреметская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НОШ»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РТ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2" name="Рисунок 11" descr="день флага РФ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2214554"/>
            <a:ext cx="4500570" cy="4500570"/>
          </a:xfrm>
          <a:prstGeom prst="rect">
            <a:avLst/>
          </a:prstGeom>
        </p:spPr>
      </p:pic>
      <p:sp>
        <p:nvSpPr>
          <p:cNvPr id="19" name="Солнце 18"/>
          <p:cNvSpPr/>
          <p:nvPr/>
        </p:nvSpPr>
        <p:spPr>
          <a:xfrm>
            <a:off x="1785918" y="142852"/>
            <a:ext cx="1571636" cy="1500198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rgbClr val="FF0000"/>
                </a:solidFill>
                <a:latin typeface="Century Schoolbook" pitchFamily="18" charset="0"/>
              </a:rPr>
              <a:t>август</a:t>
            </a:r>
            <a:endParaRPr lang="ru-RU" sz="8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5" name="Рисунок 4" descr="НШ фото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285728"/>
            <a:ext cx="3357442" cy="18573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5786446" y="2500306"/>
            <a:ext cx="314327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b="1" i="1" dirty="0" smtClean="0">
                <a:solidFill>
                  <a:srgbClr val="FF0000"/>
                </a:solidFill>
              </a:rPr>
              <a:t>Ежегодно 22 августа в России отмечается День Государственного флага Российской Федерации.</a:t>
            </a: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</a:rPr>
              <a:t>    В музее для детей прошёл праздник «День Флага России», задачей которого было рассказать детям о смысле и значении нашего государственного </a:t>
            </a:r>
            <a:r>
              <a:rPr lang="ru-RU" sz="1200" b="1" i="1" dirty="0" err="1" smtClean="0">
                <a:solidFill>
                  <a:srgbClr val="FF0000"/>
                </a:solidFill>
              </a:rPr>
              <a:t>триколора</a:t>
            </a:r>
            <a:r>
              <a:rPr lang="ru-RU" sz="1200" b="1" i="1" dirty="0" smtClean="0">
                <a:solidFill>
                  <a:srgbClr val="FF0000"/>
                </a:solidFill>
              </a:rPr>
              <a:t>, формирование основ патриотизма, воспитание любви к Родине.</a:t>
            </a:r>
          </a:p>
          <a:p>
            <a:pPr fontAlgn="base"/>
            <a:r>
              <a:rPr lang="ru-RU" sz="1200" b="1" i="1" dirty="0" smtClean="0">
                <a:solidFill>
                  <a:srgbClr val="FF0000"/>
                </a:solidFill>
              </a:rPr>
              <a:t>    Ребята играли в игру на внимание «Я живу в России»; узнавали на портретах великих людей России, Республики Татарстана; соревновались в эстафетах «Передай флажок», </a:t>
            </a:r>
            <a:r>
              <a:rPr lang="ru-RU" sz="1200" b="1" i="1" dirty="0" smtClean="0">
                <a:solidFill>
                  <a:srgbClr val="FF0000"/>
                </a:solidFill>
              </a:rPr>
              <a:t>«</a:t>
            </a:r>
            <a:r>
              <a:rPr lang="ru-RU" sz="1200" b="1" i="1" dirty="0" smtClean="0">
                <a:solidFill>
                  <a:srgbClr val="FF0000"/>
                </a:solidFill>
              </a:rPr>
              <a:t>Кто быстрее соберётся в круг?» А из призов - бумажных белых ромашек, синих облаков и красных ягод - ребята сделали общую аппликацию – Флаг России.</a:t>
            </a:r>
          </a:p>
          <a:p>
            <a:endParaRPr lang="ru-RU" dirty="0"/>
          </a:p>
        </p:txBody>
      </p:sp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72454" y="0"/>
            <a:ext cx="1071546" cy="10715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177</TotalTime>
  <Words>22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18</cp:revision>
  <dcterms:created xsi:type="dcterms:W3CDTF">2021-06-03T07:39:14Z</dcterms:created>
  <dcterms:modified xsi:type="dcterms:W3CDTF">2021-09-14T05:44:25Z</dcterms:modified>
</cp:coreProperties>
</file>